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23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544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0077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05175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10500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209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79230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02017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601679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202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090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31617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2711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704786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9659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8437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31246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04467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bg2"/>
            </a:gs>
            <a:gs pos="94000">
              <a:schemeClr val="bg1">
                <a:alpha val="96000"/>
              </a:schemeClr>
            </a:gs>
            <a:gs pos="87000">
              <a:schemeClr val="accent6">
                <a:tint val="15000"/>
                <a:satMod val="350000"/>
                <a:alpha val="85000"/>
              </a:schemeClr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1025DAE-3F7E-4FE4-8B28-1186151A580A}" type="datetimeFigureOut">
              <a:rPr lang="en-US" smtClean="0"/>
              <a:pPr/>
              <a:t>1/28/2019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72059C3A-C2B8-4606-8477-F287E15E395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881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xpertmarket.com/focus/sony-corporate-culture-breakdown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tmf-group.com/en/news-insights/business-culture/top-challenge-japa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SONY INC.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mtClean="0"/>
              <a:t>Student </a:t>
            </a:r>
            <a:r>
              <a:rPr lang="en-US"/>
              <a:t>N</a:t>
            </a:r>
            <a:r>
              <a:rPr lang="en-US" smtClean="0"/>
              <a:t>ame</a:t>
            </a:r>
            <a:endParaRPr lang="en-US" dirty="0" smtClean="0"/>
          </a:p>
          <a:p>
            <a:r>
              <a:rPr lang="en-US" dirty="0" smtClean="0"/>
              <a:t>Course Name </a:t>
            </a:r>
            <a:endParaRPr lang="en-US" dirty="0" smtClean="0"/>
          </a:p>
          <a:p>
            <a:r>
              <a:rPr lang="en-US" dirty="0" smtClean="0"/>
              <a:t>Due </a:t>
            </a:r>
            <a:r>
              <a:rPr lang="en-US" dirty="0" smtClean="0"/>
              <a:t>Date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0">
            <a:gsLst>
              <a:gs pos="0">
                <a:schemeClr val="accent6">
                  <a:tint val="50000"/>
                  <a:satMod val="300000"/>
                </a:schemeClr>
              </a:gs>
              <a:gs pos="1000">
                <a:srgbClr val="00B050"/>
              </a:gs>
              <a:gs pos="100000">
                <a:schemeClr val="accent6">
                  <a:tint val="15000"/>
                  <a:satMod val="350000"/>
                </a:schemeClr>
              </a:gs>
            </a:gsLst>
            <a:path path="shape">
              <a:fillToRect l="50000" t="50000" r="50000" b="50000"/>
            </a:path>
            <a:tileRect/>
          </a:gradFill>
        </p:spPr>
        <p:txBody>
          <a:bodyPr/>
          <a:lstStyle/>
          <a:p>
            <a:r>
              <a:rPr lang="en-US" dirty="0" smtClean="0"/>
              <a:t>Sony Inc.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>
            <a:gsLst>
              <a:gs pos="0">
                <a:schemeClr val="bg2"/>
              </a:gs>
              <a:gs pos="34000">
                <a:srgbClr val="00B050"/>
              </a:gs>
              <a:gs pos="87000">
                <a:schemeClr val="accent6">
                  <a:tint val="15000"/>
                  <a:satMod val="350000"/>
                  <a:alpha val="85000"/>
                </a:schemeClr>
              </a:gs>
            </a:gsLst>
            <a:path path="shape">
              <a:fillToRect l="50000" t="50000" r="50000" b="50000"/>
            </a:path>
          </a:gradFill>
          <a:effectLst>
            <a:glow rad="12700">
              <a:schemeClr val="accent1"/>
            </a:glow>
            <a:outerShdw blurRad="40000" dist="20000" dir="5400000" sx="105000" sy="105000" rotWithShape="0">
              <a:srgbClr val="000000"/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40000" lnSpcReduction="20000"/>
          </a:bodyPr>
          <a:lstStyle/>
          <a:p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Sony corporation is multinational corporation that is based in 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apan that has diversified business operations 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in; </a:t>
            </a:r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None/>
            </a:pP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ntertainment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2">
              <a:buNone/>
            </a:pP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anufacture 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of electronics, </a:t>
            </a:r>
          </a:p>
          <a:p>
            <a:pPr lvl="2">
              <a:buNone/>
            </a:pP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ideo 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games and</a:t>
            </a:r>
          </a:p>
          <a:p>
            <a:pPr lvl="2">
              <a:buNone/>
            </a:pP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inance 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services for both professionals and consumers. </a:t>
            </a:r>
          </a:p>
          <a:p>
            <a:pPr marL="342900" lvl="2" indent="-342900"/>
            <a:endParaRPr lang="en-US" sz="3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2" indent="-342900"/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Although </a:t>
            </a:r>
            <a:r>
              <a:rPr lang="en-US" sz="38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ony is now one of Japans largest corporation, navigating Japans market initially was tough due to the country's bureaucratic business system and complexity of business registration and practices.</a:t>
            </a:r>
          </a:p>
          <a:p>
            <a:pPr marL="342900" lvl="2" indent="-342900"/>
            <a:r>
              <a:rPr lang="en-US" sz="3800" dirty="0" smtClean="0">
                <a:latin typeface="Times New Roman" pitchFamily="18" charset="0"/>
                <a:cs typeface="Times New Roman" pitchFamily="18" charset="0"/>
              </a:rPr>
              <a:t>This complexities make the cost of doing business in Japan quite high.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Sony's corporate culture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139700">
              <a:schemeClr val="accent6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32500" lnSpcReduction="20000"/>
          </a:bodyPr>
          <a:lstStyle/>
          <a:p>
            <a:pPr marL="342900" lvl="2" indent="-342900"/>
            <a:endParaRPr lang="en-US" sz="45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2" indent="-342900">
              <a:buNone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marL="342900" lvl="2" indent="-342900"/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Sony's corporate culture if profoundly pronounced its motto, values, mission and vision statement.</a:t>
            </a:r>
          </a:p>
          <a:p>
            <a:pPr marL="342900" lvl="2" indent="-342900"/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The company's vision that is to “use passion for technology, content and services to , to lever </a:t>
            </a:r>
            <a:r>
              <a:rPr lang="en-US" sz="5000" dirty="0" err="1" smtClean="0">
                <a:latin typeface="Times New Roman" pitchFamily="18" charset="0"/>
                <a:cs typeface="Times New Roman" pitchFamily="18" charset="0"/>
              </a:rPr>
              <a:t>kando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 in ways which Sony can”.</a:t>
            </a:r>
          </a:p>
          <a:p>
            <a:pPr marL="342900" lvl="2" indent="-342900"/>
            <a:r>
              <a:rPr lang="en-US" sz="5000" dirty="0" err="1" smtClean="0">
                <a:latin typeface="Times New Roman" pitchFamily="18" charset="0"/>
                <a:cs typeface="Times New Roman" pitchFamily="18" charset="0"/>
              </a:rPr>
              <a:t>Kando</a:t>
            </a:r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 means emotional involvement thus depicting the companies commitment to meet  deep emotional customers needs.</a:t>
            </a:r>
          </a:p>
          <a:p>
            <a:pPr marL="342900" lvl="2" indent="-342900"/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The company through its products seeks to connect with its customers.</a:t>
            </a:r>
          </a:p>
          <a:p>
            <a:pPr marL="342900" lvl="2" indent="-342900"/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The walkman is a perfect example of a music device by Sony that changed the music listening experience of its customers .</a:t>
            </a:r>
          </a:p>
          <a:p>
            <a:pPr marL="342900" lvl="2" indent="-342900"/>
            <a:r>
              <a:rPr lang="en-US" sz="5000" dirty="0" smtClean="0">
                <a:latin typeface="Times New Roman" pitchFamily="18" charset="0"/>
                <a:cs typeface="Times New Roman" pitchFamily="18" charset="0"/>
              </a:rPr>
              <a:t>It enhanced , privacy and convenience   through this music portability.</a:t>
            </a:r>
          </a:p>
          <a:p>
            <a:pPr marL="342900" lvl="2" indent="-342900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Sony 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101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r>
              <a:rPr lang="en-US" sz="2800" dirty="0" smtClean="0"/>
              <a:t>Sony's practices are embedded on innovation and inventions in tech.</a:t>
            </a:r>
          </a:p>
          <a:p>
            <a:r>
              <a:rPr lang="en-US" sz="2800" dirty="0" smtClean="0"/>
              <a:t>The company thus invests largely on research and development projects.</a:t>
            </a:r>
          </a:p>
          <a:p>
            <a:r>
              <a:rPr lang="en-US" sz="2800" dirty="0" smtClean="0"/>
              <a:t>Every employee in Sony is viewed as a potential developer of the next life-changing product .</a:t>
            </a:r>
          </a:p>
          <a:p>
            <a:r>
              <a:rPr lang="en-US" sz="2800" dirty="0" smtClean="0"/>
              <a:t>Funding is thus provided for project proposals.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Sony values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effectLst>
            <a:glow rad="228600">
              <a:schemeClr val="accent3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Sony's values; dreams and curiosity </a:t>
            </a:r>
          </a:p>
          <a:p>
            <a:r>
              <a:rPr lang="en-US" dirty="0" smtClean="0"/>
              <a:t>This means that individual ability and creativity are developed in the company.</a:t>
            </a:r>
          </a:p>
          <a:p>
            <a:r>
              <a:rPr lang="en-US" dirty="0" smtClean="0"/>
              <a:t>These values are guiding principles for employees.</a:t>
            </a:r>
          </a:p>
          <a:p>
            <a:r>
              <a:rPr lang="en-US" dirty="0" smtClean="0"/>
              <a:t>The company's employees have a culture of hard work, loyalty and commitment the vision and goals of the company.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Sony CSR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 smtClean="0"/>
              <a:t>In 2016, Sony recorded the highest average spending on employee development.</a:t>
            </a:r>
          </a:p>
          <a:p>
            <a:r>
              <a:rPr lang="en-US" dirty="0" smtClean="0"/>
              <a:t>The company has a great CSR strategy supports charitable projects.</a:t>
            </a:r>
          </a:p>
          <a:p>
            <a:r>
              <a:rPr lang="en-US" dirty="0" smtClean="0"/>
              <a:t>Environmental conservation projects, youth mentorship projects and fundraisers are common involvements for the company in people and community development.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References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100000">
                <a:srgbClr val="FFFF00"/>
              </a:gs>
              <a:gs pos="100000">
                <a:schemeClr val="accent4">
                  <a:lumMod val="60000"/>
                  <a:lumOff val="40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  <a:ln>
            <a:solidFill>
              <a:schemeClr val="accent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en-US" dirty="0" err="1" smtClean="0">
                <a:hlinkClick r:id="rId3"/>
              </a:rPr>
              <a:t>Bobby,s</a:t>
            </a:r>
            <a:r>
              <a:rPr lang="en-US" dirty="0" smtClean="0">
                <a:hlinkClick r:id="rId3"/>
              </a:rPr>
              <a:t>. (2018).Sony Corporate Culture Breakdown. </a:t>
            </a:r>
            <a:r>
              <a:rPr lang="en-US" dirty="0" smtClean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www.expertmarket.com/focus/sony-corporate-culture-breakdown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4"/>
              </a:rPr>
              <a:t>Https</a:t>
            </a:r>
            <a:r>
              <a:rPr lang="en-US" dirty="0">
                <a:hlinkClick r:id="rId4"/>
              </a:rPr>
              <a:t>://www.tmf-group.com/en/news-insights/business-culture/top-challenge-japan/</a:t>
            </a: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314</TotalTime>
  <Words>256</Words>
  <Application>Microsoft Office PowerPoint</Application>
  <PresentationFormat>On-screen Show (4:3)</PresentationFormat>
  <Paragraphs>39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Garamond</vt:lpstr>
      <vt:lpstr>Times New Roman</vt:lpstr>
      <vt:lpstr>Organic</vt:lpstr>
      <vt:lpstr>SONY INC.</vt:lpstr>
      <vt:lpstr>Sony Inc.</vt:lpstr>
      <vt:lpstr>Sony's corporate culture</vt:lpstr>
      <vt:lpstr>Sony Innovation</vt:lpstr>
      <vt:lpstr>Sony values</vt:lpstr>
      <vt:lpstr>Sony CSR</vt:lpstr>
      <vt:lpstr>References </vt:lpstr>
    </vt:vector>
  </TitlesOfParts>
  <Company>BUILD AFRICAN SCHOOLS.ORG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SONY INC.</dc:title>
  <dc:creator>user</dc:creator>
  <cp:lastModifiedBy>James Mulwa</cp:lastModifiedBy>
  <cp:revision>26</cp:revision>
  <dcterms:created xsi:type="dcterms:W3CDTF">2019-01-27T15:57:27Z</dcterms:created>
  <dcterms:modified xsi:type="dcterms:W3CDTF">2019-01-27T21:21:23Z</dcterms:modified>
</cp:coreProperties>
</file>